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2" r:id="rId4"/>
  </p:sldMasterIdLst>
  <p:sldIdLst>
    <p:sldId id="257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4" autoAdjust="0"/>
    <p:restoredTop sz="94618" autoAdjust="0"/>
  </p:normalViewPr>
  <p:slideViewPr>
    <p:cSldViewPr snapToGrid="0">
      <p:cViewPr varScale="1">
        <p:scale>
          <a:sx n="73" d="100"/>
          <a:sy n="73" d="100"/>
        </p:scale>
        <p:origin x="37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4"/>
            <a:ext cx="11298932" cy="3338149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FA0ACE7-29A8-47D3-A7D9-257B711D8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4/20/2022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EC604B9-52E9-4810-8359-47206518D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898A89F-CA25-400F-B05A-AECBF2517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0175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D4963-E985-44C4-B8C4-FDD613B7C2F8}" type="datetime1">
              <a:rPr lang="en-US" smtClean="0"/>
              <a:t>4/20/2022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3591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058151" y="599725"/>
            <a:ext cx="3687316" cy="5816950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204200" y="863600"/>
            <a:ext cx="3124200" cy="4807326"/>
          </a:xfrm>
        </p:spPr>
        <p:txBody>
          <a:bodyPr vert="eaVert" anchor="ctr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863600"/>
            <a:ext cx="7161625" cy="4807326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6423B97-A5D4-47B9-8861-73B3707A04CF}"/>
              </a:ext>
            </a:extLst>
          </p:cNvPr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AEC0421-37B4-4481-A10D-69FDF5EC7909}"/>
              </a:ext>
            </a:extLst>
          </p:cNvPr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F7265B5-9F97-4F1E-99E9-74F7B7E62337}"/>
              </a:ext>
            </a:extLst>
          </p:cNvPr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5C74A470-3BD3-4F33-80E5-67E6E87FC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4/20/2022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9A3A30BA-DB50-4D7D-BCDE-17D20FB35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76FF9E58-C0B2-436B-A21C-DB45A00D6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8849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1887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340864"/>
            <a:ext cx="11029615" cy="36344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70E6237-3456-439F-802D-3BA93FC7E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D82B9-B8EE-4375-B6FF-88FA6ABB15D9}" type="datetime1">
              <a:rPr lang="en-US" smtClean="0"/>
              <a:t>4/20/2022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356D3B5-6063-4A89-B88F-9D3043916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2B78BF7-69D3-4CE0-A631-50EFD41EE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24434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2393950"/>
            <a:ext cx="11029615" cy="214746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582016-5696-4A93-887F-BBB3B9002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97495-0637-405E-AE64-5CC7506D51F5}" type="datetime1">
              <a:rPr lang="en-US" smtClean="0"/>
              <a:t>4/20/2022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857CFCD5-1192-4E18-8A8F-29E153B44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39A109E-5018-4794-92B3-FD5E5BCD9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680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194767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6039" y="2228003"/>
            <a:ext cx="5194769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FD690-9426-415D-8B65-26881E07B2D4}" type="datetime1">
              <a:rPr lang="en-US" smtClean="0"/>
              <a:t>4/20/2022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33232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1" y="2250891"/>
            <a:ext cx="5194769" cy="557784"/>
          </a:xfrm>
        </p:spPr>
        <p:txBody>
          <a:bodyPr anchor="ctr">
            <a:noAutofit/>
          </a:bodyPr>
          <a:lstStyle>
            <a:lvl1pPr marL="0" indent="0">
              <a:buNone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194766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6039" y="2250892"/>
            <a:ext cx="5194770" cy="553373"/>
          </a:xfrm>
        </p:spPr>
        <p:txBody>
          <a:bodyPr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6037" y="2926052"/>
            <a:ext cx="5194771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4989A-474C-40DE-95B9-011C28B71673}" type="datetime1">
              <a:rPr lang="en-US" smtClean="0"/>
              <a:t>4/20/2022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8046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4ED54-5B5E-4A04-93D3-5772E3CE3818}" type="datetime1">
              <a:rPr lang="en-US" smtClean="0"/>
              <a:t>4/20/2022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936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E50D6-574B-40AF-946F-D52A04ADE379}" type="datetime1">
              <a:rPr lang="en-US" smtClean="0"/>
              <a:t>4/20/2022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9494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601200"/>
            <a:ext cx="3682723" cy="5815475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857" y="933450"/>
            <a:ext cx="3031852" cy="1722419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00928" y="1179829"/>
            <a:ext cx="6650991" cy="4658216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7857" y="2836654"/>
            <a:ext cx="3031852" cy="3001392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0B919CC2-2A65-446F-B538-9E62490354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05951" y="6456916"/>
            <a:ext cx="2844799" cy="365125"/>
          </a:xfrm>
        </p:spPr>
        <p:txBody>
          <a:bodyPr/>
          <a:lstStyle/>
          <a:p>
            <a:fld id="{D82884F1-FFEA-405F-9602-3DCA865EDA4E}" type="datetime1">
              <a:rPr lang="en-US" smtClean="0"/>
              <a:t>4/20/2022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B72412AE-119E-4982-8B24-63365EFCA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192" y="6452590"/>
            <a:ext cx="691721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7FC4BB19-6AD1-45CF-9F99-00B109890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456916"/>
            <a:ext cx="1052510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1766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641350"/>
            <a:ext cx="11290859" cy="365124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998148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8DB4A-8810-4A10-AD5C-D5E2C667F5B3}" type="datetime1">
              <a:rPr lang="en-US" smtClean="0"/>
              <a:t>4/20/2022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32895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2"/>
            <a:ext cx="11029616" cy="3652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23914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ED291B17-9318-49DB-B28B-6E5994AE9581}" type="datetime1">
              <a:rPr lang="en-US" smtClean="0"/>
              <a:t>4/20/2022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23914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23914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000897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57" r:id="rId2"/>
    <p:sldLayoutId id="2147483758" r:id="rId3"/>
    <p:sldLayoutId id="2147483759" r:id="rId4"/>
    <p:sldLayoutId id="2147483711" r:id="rId5"/>
    <p:sldLayoutId id="2147483760" r:id="rId6"/>
    <p:sldLayoutId id="2147483762" r:id="rId7"/>
    <p:sldLayoutId id="2147483706" r:id="rId8"/>
    <p:sldLayoutId id="2147483709" r:id="rId9"/>
    <p:sldLayoutId id="2147483707" r:id="rId10"/>
    <p:sldLayoutId id="2147483708" r:id="rId11"/>
  </p:sldLayoutIdLst>
  <p:hf sldNum="0" hdr="0" ftr="0" dt="0"/>
  <p:txStyles>
    <p:titleStyle>
      <a:lvl1pPr algn="l" defTabSz="457200" rtl="1" eaLnBrk="1" latinLnBrk="0" hangingPunct="1">
        <a:lnSpc>
          <a:spcPct val="100000"/>
        </a:lnSpc>
        <a:spcBef>
          <a:spcPct val="0"/>
        </a:spcBef>
        <a:buNone/>
        <a:defRPr sz="2800" b="0" kern="1200" cap="all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06000" indent="-306000" algn="r" defTabSz="457200" rtl="1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7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30000" indent="-306000" algn="r" defTabSz="457200" rtl="1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00000" indent="-270000" algn="r" defTabSz="457200" rtl="1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42000" indent="-234000" algn="r" defTabSz="457200" rtl="1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2000" indent="-234000" algn="r" defTabSz="457200" rtl="1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000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D6D7A0BC-0046-4CAA-8E7F-DCAFE511EA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C21E816-31F5-48BB-BD02-D15F2F18B4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1189" y="2352532"/>
            <a:ext cx="10993549" cy="771828"/>
          </a:xfrm>
        </p:spPr>
        <p:txBody>
          <a:bodyPr>
            <a:normAutofit/>
          </a:bodyPr>
          <a:lstStyle/>
          <a:p>
            <a:pPr algn="ctr"/>
            <a:r>
              <a:rPr lang="en-US" b="0" i="0" dirty="0">
                <a:solidFill>
                  <a:srgbClr val="BDC1C6"/>
                </a:solidFill>
                <a:effectLst/>
                <a:latin typeface="arial" panose="020B0604020202020204" pitchFamily="34" charset="0"/>
              </a:rPr>
              <a:t>Articulate Storyline 360</a:t>
            </a:r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7C6334F-6411-41EC-AD7D-179EDD8B5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6B02CEE-3AF8-4349-9B3E-8970E6DF62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AA01CF0-3FB5-44EB-B7DE-F2E86374C2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1A8C364-94D4-4630-BAD0-78722F34705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942053" y="3081867"/>
            <a:ext cx="6274026" cy="331046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F5FC1A7-5E51-43FE-B7A9-1F2D9F6DE8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1813" y="478601"/>
            <a:ext cx="2012300" cy="1473003"/>
          </a:xfrm>
          <a:prstGeom prst="rect">
            <a:avLst/>
          </a:prstGeom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835D6E6B-3353-491C-A3C6-F278D6CED8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75429" y="6032571"/>
            <a:ext cx="3384327" cy="468233"/>
          </a:xfrm>
        </p:spPr>
        <p:txBody>
          <a:bodyPr>
            <a:normAutofit fontScale="92500" lnSpcReduction="20000"/>
          </a:bodyPr>
          <a:lstStyle/>
          <a:p>
            <a:pPr algn="ctr" rtl="0"/>
            <a:r>
              <a:rPr lang="fa-IR" sz="2800" cap="none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B Nazanin" panose="00000400000000000000" pitchFamily="2" charset="-78"/>
              </a:rPr>
              <a:t>عناوین آموزشی  نرم افزار</a:t>
            </a:r>
            <a:endParaRPr lang="en-US" sz="2800" cap="none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B Nazanin" panose="00000400000000000000" pitchFamily="2" charset="-78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405E6D6-CB36-4FA8-A818-8B5E568F5664}"/>
              </a:ext>
            </a:extLst>
          </p:cNvPr>
          <p:cNvSpPr txBox="1"/>
          <p:nvPr/>
        </p:nvSpPr>
        <p:spPr>
          <a:xfrm>
            <a:off x="1067532" y="6069576"/>
            <a:ext cx="374904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fa-IR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B Nazanin" panose="00000400000000000000" pitchFamily="2" charset="-78"/>
              </a:rPr>
              <a:t>مدرس: ابوذر گرامی زاده نایینی</a:t>
            </a: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876CFFCD-CE50-4618-8651-EFCD336B822A}"/>
              </a:ext>
            </a:extLst>
          </p:cNvPr>
          <p:cNvSpPr txBox="1">
            <a:spLocks/>
          </p:cNvSpPr>
          <p:nvPr/>
        </p:nvSpPr>
        <p:spPr>
          <a:xfrm>
            <a:off x="4695669" y="1803957"/>
            <a:ext cx="2795642" cy="468233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20000"/>
          </a:bodyPr>
          <a:lstStyle>
            <a:lvl1pPr marL="0" indent="0" algn="l" defTabSz="457200" rtl="1" eaLnBrk="1" latinLnBrk="0" hangingPunct="1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600" kern="1200" cap="all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fa-IR" sz="2800" cap="none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B Titr" panose="00000700000000000000" pitchFamily="2" charset="-78"/>
              </a:rPr>
              <a:t>مجتمع آموزشی عروج</a:t>
            </a:r>
            <a:endParaRPr lang="en-US" sz="2800" cap="none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4758055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A7B8D3-804A-4D00-8A00-C06FCAC8F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fa-IR" sz="4000" b="1" cap="none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cs typeface="B Titr" panose="00000700000000000000" pitchFamily="2" charset="-78"/>
              </a:rPr>
              <a:t>جلسه نهم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98A6EC4-E48E-4D73-BD90-5C04AFB32EB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33500" y="2671600"/>
            <a:ext cx="4762500" cy="2295525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39123F3-F6C3-4F75-B543-7970756F3007}"/>
              </a:ext>
            </a:extLst>
          </p:cNvPr>
          <p:cNvSpPr txBox="1"/>
          <p:nvPr/>
        </p:nvSpPr>
        <p:spPr>
          <a:xfrm>
            <a:off x="6673763" y="2671600"/>
            <a:ext cx="4762500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fa-IR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استفاده از 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Record Screen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fa-IR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ساختن سوالات تعاملی در </a:t>
            </a:r>
            <a:r>
              <a:rPr lang="fa-IR" sz="2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ویدئوها</a:t>
            </a:r>
            <a:endParaRPr lang="fa-IR" sz="2400" b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  <a:cs typeface="B Nazanin" panose="00000400000000000000" pitchFamily="2" charset="-78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DEE1D32-0A56-477D-AFFC-08AC716D2E9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1813" y="478601"/>
            <a:ext cx="2012300" cy="1473003"/>
          </a:xfrm>
          <a:prstGeom prst="rect">
            <a:avLst/>
          </a:prstGeom>
        </p:spPr>
      </p:pic>
      <p:sp>
        <p:nvSpPr>
          <p:cNvPr id="8" name="Subtitle 2">
            <a:extLst>
              <a:ext uri="{FF2B5EF4-FFF2-40B4-BE49-F238E27FC236}">
                <a16:creationId xmlns:a16="http://schemas.microsoft.com/office/drawing/2014/main" id="{24725DCC-4044-43EF-A2EF-8DB8C743CDBE}"/>
              </a:ext>
            </a:extLst>
          </p:cNvPr>
          <p:cNvSpPr txBox="1">
            <a:spLocks/>
          </p:cNvSpPr>
          <p:nvPr/>
        </p:nvSpPr>
        <p:spPr>
          <a:xfrm>
            <a:off x="4695669" y="1803957"/>
            <a:ext cx="2795642" cy="468233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20000"/>
          </a:bodyPr>
          <a:lstStyle>
            <a:lvl1pPr marL="0" indent="0" algn="l" defTabSz="457200" rtl="1" eaLnBrk="1" latinLnBrk="0" hangingPunct="1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600" kern="1200" cap="all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fa-IR" sz="2800" cap="none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B Titr" panose="00000700000000000000" pitchFamily="2" charset="-78"/>
              </a:rPr>
              <a:t>مجتمع آموزشی عروج</a:t>
            </a:r>
            <a:endParaRPr lang="en-US" sz="2800" cap="none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5725445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A7B8D3-804A-4D00-8A00-C06FCAC8F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fa-IR" sz="4000" b="1" cap="none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cs typeface="B Titr" panose="00000700000000000000" pitchFamily="2" charset="-78"/>
              </a:rPr>
              <a:t>جلسه دهم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98A6EC4-E48E-4D73-BD90-5C04AFB32EB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33500" y="2671600"/>
            <a:ext cx="4762500" cy="2295525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39123F3-F6C3-4F75-B543-7970756F3007}"/>
              </a:ext>
            </a:extLst>
          </p:cNvPr>
          <p:cNvSpPr txBox="1"/>
          <p:nvPr/>
        </p:nvSpPr>
        <p:spPr>
          <a:xfrm>
            <a:off x="6673763" y="2671600"/>
            <a:ext cx="4762500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fa-IR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استفاده از 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Hotspot</a:t>
            </a:r>
            <a:endParaRPr lang="fa-IR" sz="2400" b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  <a:cs typeface="B Nazanin" panose="00000400000000000000" pitchFamily="2" charset="-78"/>
            </a:endParaRP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fa-IR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آشنایی با </a:t>
            </a:r>
            <a:r>
              <a:rPr lang="fa-IR" sz="2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تنظیمات</a:t>
            </a:r>
            <a:r>
              <a:rPr lang="fa-IR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 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Slide Layer</a:t>
            </a:r>
            <a:endParaRPr lang="fa-IR" sz="2400" b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  <a:cs typeface="B Nazanin" panose="00000400000000000000" pitchFamily="2" charset="-78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945F2C4-AD66-45BF-A22E-FB92E34E3B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1813" y="478601"/>
            <a:ext cx="2012300" cy="1473003"/>
          </a:xfrm>
          <a:prstGeom prst="rect">
            <a:avLst/>
          </a:prstGeom>
        </p:spPr>
      </p:pic>
      <p:sp>
        <p:nvSpPr>
          <p:cNvPr id="8" name="Subtitle 2">
            <a:extLst>
              <a:ext uri="{FF2B5EF4-FFF2-40B4-BE49-F238E27FC236}">
                <a16:creationId xmlns:a16="http://schemas.microsoft.com/office/drawing/2014/main" id="{94B34805-4AC4-4BA8-B24D-8FFEE5B850F2}"/>
              </a:ext>
            </a:extLst>
          </p:cNvPr>
          <p:cNvSpPr txBox="1">
            <a:spLocks/>
          </p:cNvSpPr>
          <p:nvPr/>
        </p:nvSpPr>
        <p:spPr>
          <a:xfrm>
            <a:off x="4695669" y="1803957"/>
            <a:ext cx="2795642" cy="468233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20000"/>
          </a:bodyPr>
          <a:lstStyle>
            <a:lvl1pPr marL="0" indent="0" algn="l" defTabSz="457200" rtl="1" eaLnBrk="1" latinLnBrk="0" hangingPunct="1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600" kern="1200" cap="all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fa-IR" sz="2800" cap="none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B Titr" panose="00000700000000000000" pitchFamily="2" charset="-78"/>
              </a:rPr>
              <a:t>مجتمع آموزشی عروج</a:t>
            </a:r>
            <a:endParaRPr lang="en-US" sz="2800" cap="none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1571775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A7B8D3-804A-4D00-8A00-C06FCAC8F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fa-IR" sz="4000" b="1" cap="none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cs typeface="B Titr" panose="00000700000000000000" pitchFamily="2" charset="-78"/>
              </a:rPr>
              <a:t>جلسه یازدهم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98A6EC4-E48E-4D73-BD90-5C04AFB32EB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33500" y="2671600"/>
            <a:ext cx="4762500" cy="2295525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39123F3-F6C3-4F75-B543-7970756F3007}"/>
              </a:ext>
            </a:extLst>
          </p:cNvPr>
          <p:cNvSpPr txBox="1"/>
          <p:nvPr/>
        </p:nvSpPr>
        <p:spPr>
          <a:xfrm>
            <a:off x="6673763" y="2671600"/>
            <a:ext cx="4762500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fa-IR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استفاده از 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Marker</a:t>
            </a:r>
            <a:endParaRPr lang="fa-IR" sz="2400" b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  <a:cs typeface="B Nazanin" panose="00000400000000000000" pitchFamily="2" charset="-78"/>
            </a:endParaRP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fa-IR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آشنایی با </a:t>
            </a:r>
            <a:r>
              <a:rPr lang="fa-IR" sz="2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تنظیمات</a:t>
            </a:r>
            <a:r>
              <a:rPr lang="fa-IR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 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Marker</a:t>
            </a:r>
            <a:endParaRPr lang="fa-IR" sz="2400" b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  <a:cs typeface="B Nazanin" panose="00000400000000000000" pitchFamily="2" charset="-78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2F6166B-E8B7-470D-8523-72ABA9E649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1813" y="478601"/>
            <a:ext cx="2012300" cy="1473003"/>
          </a:xfrm>
          <a:prstGeom prst="rect">
            <a:avLst/>
          </a:prstGeom>
        </p:spPr>
      </p:pic>
      <p:sp>
        <p:nvSpPr>
          <p:cNvPr id="8" name="Subtitle 2">
            <a:extLst>
              <a:ext uri="{FF2B5EF4-FFF2-40B4-BE49-F238E27FC236}">
                <a16:creationId xmlns:a16="http://schemas.microsoft.com/office/drawing/2014/main" id="{EAF56587-0D58-41A8-A874-D1A21F2922D6}"/>
              </a:ext>
            </a:extLst>
          </p:cNvPr>
          <p:cNvSpPr txBox="1">
            <a:spLocks/>
          </p:cNvSpPr>
          <p:nvPr/>
        </p:nvSpPr>
        <p:spPr>
          <a:xfrm>
            <a:off x="4695669" y="1803957"/>
            <a:ext cx="2795642" cy="468233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20000"/>
          </a:bodyPr>
          <a:lstStyle>
            <a:lvl1pPr marL="0" indent="0" algn="l" defTabSz="457200" rtl="1" eaLnBrk="1" latinLnBrk="0" hangingPunct="1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600" kern="1200" cap="all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fa-IR" sz="2800" cap="none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B Titr" panose="00000700000000000000" pitchFamily="2" charset="-78"/>
              </a:rPr>
              <a:t>مجتمع آموزشی عروج</a:t>
            </a:r>
            <a:endParaRPr lang="en-US" sz="2800" cap="none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1989750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A7B8D3-804A-4D00-8A00-C06FCAC8F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fa-IR" sz="4000" b="1" cap="none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cs typeface="B Titr" panose="00000700000000000000" pitchFamily="2" charset="-78"/>
              </a:rPr>
              <a:t>جلسه دوازدهم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98A6EC4-E48E-4D73-BD90-5C04AFB32EB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33500" y="2671600"/>
            <a:ext cx="4762500" cy="2295525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39123F3-F6C3-4F75-B543-7970756F3007}"/>
              </a:ext>
            </a:extLst>
          </p:cNvPr>
          <p:cNvSpPr txBox="1"/>
          <p:nvPr/>
        </p:nvSpPr>
        <p:spPr>
          <a:xfrm>
            <a:off x="6673763" y="2671600"/>
            <a:ext cx="4762500" cy="19389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fa-IR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کار با گزینه های 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Input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fa-IR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آشنایی با متغیر های عددی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fa-IR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کار با انواع متغیر ها (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Variables</a:t>
            </a:r>
            <a:r>
              <a:rPr lang="fa-IR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)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fa-IR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استفاده از قابلیت 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LightBox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fa-IR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استفاده از ابزار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 Reference</a:t>
            </a:r>
            <a:endParaRPr lang="fa-IR" sz="2400" b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  <a:cs typeface="B Nazanin" panose="00000400000000000000" pitchFamily="2" charset="-78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88DE21B-EC1B-434F-832B-B85A577BBC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1813" y="478601"/>
            <a:ext cx="2012300" cy="1473003"/>
          </a:xfrm>
          <a:prstGeom prst="rect">
            <a:avLst/>
          </a:prstGeom>
        </p:spPr>
      </p:pic>
      <p:sp>
        <p:nvSpPr>
          <p:cNvPr id="8" name="Subtitle 2">
            <a:extLst>
              <a:ext uri="{FF2B5EF4-FFF2-40B4-BE49-F238E27FC236}">
                <a16:creationId xmlns:a16="http://schemas.microsoft.com/office/drawing/2014/main" id="{6DD89097-934A-44FE-9EE8-453CD6723F6C}"/>
              </a:ext>
            </a:extLst>
          </p:cNvPr>
          <p:cNvSpPr txBox="1">
            <a:spLocks/>
          </p:cNvSpPr>
          <p:nvPr/>
        </p:nvSpPr>
        <p:spPr>
          <a:xfrm>
            <a:off x="4695669" y="1803957"/>
            <a:ext cx="2795642" cy="468233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20000"/>
          </a:bodyPr>
          <a:lstStyle>
            <a:lvl1pPr marL="0" indent="0" algn="l" defTabSz="457200" rtl="1" eaLnBrk="1" latinLnBrk="0" hangingPunct="1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600" kern="1200" cap="all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fa-IR" sz="2800" cap="none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B Titr" panose="00000700000000000000" pitchFamily="2" charset="-78"/>
              </a:rPr>
              <a:t>مجتمع آموزشی عروج</a:t>
            </a:r>
            <a:endParaRPr lang="en-US" sz="2800" cap="none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391951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A7B8D3-804A-4D00-8A00-C06FCAC8F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fa-IR" sz="4000" b="1" cap="none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cs typeface="B Titr" panose="00000700000000000000" pitchFamily="2" charset="-78"/>
              </a:rPr>
              <a:t>جلسه سیزدهم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98A6EC4-E48E-4D73-BD90-5C04AFB32EB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33500" y="2671600"/>
            <a:ext cx="4762500" cy="2295525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39123F3-F6C3-4F75-B543-7970756F3007}"/>
              </a:ext>
            </a:extLst>
          </p:cNvPr>
          <p:cNvSpPr txBox="1"/>
          <p:nvPr/>
        </p:nvSpPr>
        <p:spPr>
          <a:xfrm>
            <a:off x="6673763" y="2671600"/>
            <a:ext cx="4762500" cy="19389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fa-IR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کار با گزینه های 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Input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fa-IR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آشنایی با متغیر های نوشتاری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fa-IR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کار با انواع متغیر ها (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Variables</a:t>
            </a:r>
            <a:r>
              <a:rPr lang="fa-IR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)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fa-IR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استفاده از گزینه 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Radio Buttons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fa-IR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ایجاد متغیر های شرطی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E362753-C098-49F5-B790-AA4B68C7DB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1813" y="478601"/>
            <a:ext cx="2012300" cy="1473003"/>
          </a:xfrm>
          <a:prstGeom prst="rect">
            <a:avLst/>
          </a:prstGeom>
        </p:spPr>
      </p:pic>
      <p:sp>
        <p:nvSpPr>
          <p:cNvPr id="8" name="Subtitle 2">
            <a:extLst>
              <a:ext uri="{FF2B5EF4-FFF2-40B4-BE49-F238E27FC236}">
                <a16:creationId xmlns:a16="http://schemas.microsoft.com/office/drawing/2014/main" id="{842B0F5A-C3C5-408C-AECD-2CED02B6CF64}"/>
              </a:ext>
            </a:extLst>
          </p:cNvPr>
          <p:cNvSpPr txBox="1">
            <a:spLocks/>
          </p:cNvSpPr>
          <p:nvPr/>
        </p:nvSpPr>
        <p:spPr>
          <a:xfrm>
            <a:off x="4695669" y="1803957"/>
            <a:ext cx="2795642" cy="468233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20000"/>
          </a:bodyPr>
          <a:lstStyle>
            <a:lvl1pPr marL="0" indent="0" algn="l" defTabSz="457200" rtl="1" eaLnBrk="1" latinLnBrk="0" hangingPunct="1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600" kern="1200" cap="all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fa-IR" sz="2800" cap="none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B Titr" panose="00000700000000000000" pitchFamily="2" charset="-78"/>
              </a:rPr>
              <a:t>مجتمع آموزشی عروج</a:t>
            </a:r>
            <a:endParaRPr lang="en-US" sz="2800" cap="none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5373813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A7B8D3-804A-4D00-8A00-C06FCAC8F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fa-IR" sz="4000" b="1" cap="none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cs typeface="B Titr" panose="00000700000000000000" pitchFamily="2" charset="-78"/>
              </a:rPr>
              <a:t>جلسه چهاردهم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98A6EC4-E48E-4D73-BD90-5C04AFB32EB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33500" y="2671600"/>
            <a:ext cx="4762500" cy="2295525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39123F3-F6C3-4F75-B543-7970756F3007}"/>
              </a:ext>
            </a:extLst>
          </p:cNvPr>
          <p:cNvSpPr txBox="1"/>
          <p:nvPr/>
        </p:nvSpPr>
        <p:spPr>
          <a:xfrm>
            <a:off x="6673763" y="2671600"/>
            <a:ext cx="4762500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fa-IR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استفاده از ابزار 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Dial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fa-IR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استفاده از ابزار 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Slider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fa-IR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کار با قابلیت 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Move</a:t>
            </a:r>
            <a:r>
              <a:rPr lang="fa-IR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 در بخش 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Trigger</a:t>
            </a:r>
            <a:endParaRPr lang="fa-IR" sz="2400" b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  <a:cs typeface="B Nazanin" panose="00000400000000000000" pitchFamily="2" charset="-78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DA81E26-75BD-4F88-9C22-A53DCB7ACF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1813" y="478601"/>
            <a:ext cx="2012300" cy="1473003"/>
          </a:xfrm>
          <a:prstGeom prst="rect">
            <a:avLst/>
          </a:prstGeom>
        </p:spPr>
      </p:pic>
      <p:sp>
        <p:nvSpPr>
          <p:cNvPr id="8" name="Subtitle 2">
            <a:extLst>
              <a:ext uri="{FF2B5EF4-FFF2-40B4-BE49-F238E27FC236}">
                <a16:creationId xmlns:a16="http://schemas.microsoft.com/office/drawing/2014/main" id="{D5AE21D9-6953-490B-8C53-ECC8323580AF}"/>
              </a:ext>
            </a:extLst>
          </p:cNvPr>
          <p:cNvSpPr txBox="1">
            <a:spLocks/>
          </p:cNvSpPr>
          <p:nvPr/>
        </p:nvSpPr>
        <p:spPr>
          <a:xfrm>
            <a:off x="4695669" y="1803957"/>
            <a:ext cx="2795642" cy="468233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20000"/>
          </a:bodyPr>
          <a:lstStyle>
            <a:lvl1pPr marL="0" indent="0" algn="l" defTabSz="457200" rtl="1" eaLnBrk="1" latinLnBrk="0" hangingPunct="1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600" kern="1200" cap="all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fa-IR" sz="2800" cap="none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B Titr" panose="00000700000000000000" pitchFamily="2" charset="-78"/>
              </a:rPr>
              <a:t>مجتمع آموزشی عروج</a:t>
            </a:r>
            <a:endParaRPr lang="en-US" sz="2800" cap="none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3354824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A7B8D3-804A-4D00-8A00-C06FCAC8F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fa-IR" sz="4000" b="1" cap="none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cs typeface="B Titr" panose="00000700000000000000" pitchFamily="2" charset="-78"/>
              </a:rPr>
              <a:t>جلسه پانزدهم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98A6EC4-E48E-4D73-BD90-5C04AFB32EB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33500" y="2671600"/>
            <a:ext cx="4762500" cy="2295525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39123F3-F6C3-4F75-B543-7970756F3007}"/>
              </a:ext>
            </a:extLst>
          </p:cNvPr>
          <p:cNvSpPr txBox="1"/>
          <p:nvPr/>
        </p:nvSpPr>
        <p:spPr>
          <a:xfrm>
            <a:off x="6673763" y="2671600"/>
            <a:ext cx="4762500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fa-IR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آشنایی با منوی 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slides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fa-IR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آشنایی با سیستم ساخت سوال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fa-IR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کار با قابلیت 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Graded Question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fa-IR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سوالات نمره دار یا درجه بندی شده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6E2072C-B5B4-4E24-987A-CA5759496B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1813" y="478601"/>
            <a:ext cx="2012300" cy="1473003"/>
          </a:xfrm>
          <a:prstGeom prst="rect">
            <a:avLst/>
          </a:prstGeom>
        </p:spPr>
      </p:pic>
      <p:sp>
        <p:nvSpPr>
          <p:cNvPr id="8" name="Subtitle 2">
            <a:extLst>
              <a:ext uri="{FF2B5EF4-FFF2-40B4-BE49-F238E27FC236}">
                <a16:creationId xmlns:a16="http://schemas.microsoft.com/office/drawing/2014/main" id="{DE966341-DCEE-4ABB-AB7B-0DEF3E163981}"/>
              </a:ext>
            </a:extLst>
          </p:cNvPr>
          <p:cNvSpPr txBox="1">
            <a:spLocks/>
          </p:cNvSpPr>
          <p:nvPr/>
        </p:nvSpPr>
        <p:spPr>
          <a:xfrm>
            <a:off x="4695669" y="1803957"/>
            <a:ext cx="2795642" cy="468233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20000"/>
          </a:bodyPr>
          <a:lstStyle>
            <a:lvl1pPr marL="0" indent="0" algn="l" defTabSz="457200" rtl="1" eaLnBrk="1" latinLnBrk="0" hangingPunct="1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600" kern="1200" cap="all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fa-IR" sz="2800" cap="none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B Titr" panose="00000700000000000000" pitchFamily="2" charset="-78"/>
              </a:rPr>
              <a:t>مجتمع آموزشی عروج</a:t>
            </a:r>
            <a:endParaRPr lang="en-US" sz="2800" cap="none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9668933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A7B8D3-804A-4D00-8A00-C06FCAC8F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fa-IR" sz="4000" b="1" cap="none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cs typeface="B Titr" panose="00000700000000000000" pitchFamily="2" charset="-78"/>
              </a:rPr>
              <a:t>جلسه شانزدهم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98A6EC4-E48E-4D73-BD90-5C04AFB32EB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33500" y="2671600"/>
            <a:ext cx="4762500" cy="2295525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39123F3-F6C3-4F75-B543-7970756F3007}"/>
              </a:ext>
            </a:extLst>
          </p:cNvPr>
          <p:cNvSpPr txBox="1"/>
          <p:nvPr/>
        </p:nvSpPr>
        <p:spPr>
          <a:xfrm>
            <a:off x="6673763" y="2671600"/>
            <a:ext cx="4762500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fa-IR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آشنایی با سیستم ساخت سوال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fa-IR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کار با قابلیت 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Graded Question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fa-IR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سوالات نمره دار یا درجه بندی شده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23CF7D9-A6A4-45C5-9C15-DF7723C9BC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1813" y="478601"/>
            <a:ext cx="2012300" cy="1473003"/>
          </a:xfrm>
          <a:prstGeom prst="rect">
            <a:avLst/>
          </a:prstGeom>
        </p:spPr>
      </p:pic>
      <p:sp>
        <p:nvSpPr>
          <p:cNvPr id="8" name="Subtitle 2">
            <a:extLst>
              <a:ext uri="{FF2B5EF4-FFF2-40B4-BE49-F238E27FC236}">
                <a16:creationId xmlns:a16="http://schemas.microsoft.com/office/drawing/2014/main" id="{66B649AA-EEDF-4DA3-B069-450FB00AC205}"/>
              </a:ext>
            </a:extLst>
          </p:cNvPr>
          <p:cNvSpPr txBox="1">
            <a:spLocks/>
          </p:cNvSpPr>
          <p:nvPr/>
        </p:nvSpPr>
        <p:spPr>
          <a:xfrm>
            <a:off x="4695669" y="1803957"/>
            <a:ext cx="2795642" cy="468233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20000"/>
          </a:bodyPr>
          <a:lstStyle>
            <a:lvl1pPr marL="0" indent="0" algn="l" defTabSz="457200" rtl="1" eaLnBrk="1" latinLnBrk="0" hangingPunct="1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600" kern="1200" cap="all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fa-IR" sz="2800" cap="none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B Titr" panose="00000700000000000000" pitchFamily="2" charset="-78"/>
              </a:rPr>
              <a:t>مجتمع آموزشی عروج</a:t>
            </a:r>
            <a:endParaRPr lang="en-US" sz="2800" cap="none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849439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A7B8D3-804A-4D00-8A00-C06FCAC8F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fa-IR" sz="4000" b="1" cap="none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cs typeface="B Titr" panose="00000700000000000000" pitchFamily="2" charset="-78"/>
              </a:rPr>
              <a:t>جلسه هفدهم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98A6EC4-E48E-4D73-BD90-5C04AFB32EB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33500" y="2671600"/>
            <a:ext cx="4762500" cy="2295525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39123F3-F6C3-4F75-B543-7970756F3007}"/>
              </a:ext>
            </a:extLst>
          </p:cNvPr>
          <p:cNvSpPr txBox="1"/>
          <p:nvPr/>
        </p:nvSpPr>
        <p:spPr>
          <a:xfrm>
            <a:off x="6673763" y="2671600"/>
            <a:ext cx="4762500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fa-IR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آشنایی با سیستم ساخت سوال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fa-IR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کار با قابلیت 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Survey Question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fa-IR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سوالات نظرسنجی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724EEE2-49E4-48E2-98EE-78D8F387D9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1813" y="478601"/>
            <a:ext cx="2012300" cy="1473003"/>
          </a:xfrm>
          <a:prstGeom prst="rect">
            <a:avLst/>
          </a:prstGeom>
        </p:spPr>
      </p:pic>
      <p:sp>
        <p:nvSpPr>
          <p:cNvPr id="8" name="Subtitle 2">
            <a:extLst>
              <a:ext uri="{FF2B5EF4-FFF2-40B4-BE49-F238E27FC236}">
                <a16:creationId xmlns:a16="http://schemas.microsoft.com/office/drawing/2014/main" id="{3A2EBDAE-4A86-4E69-BC3C-E7FA331EE23F}"/>
              </a:ext>
            </a:extLst>
          </p:cNvPr>
          <p:cNvSpPr txBox="1">
            <a:spLocks/>
          </p:cNvSpPr>
          <p:nvPr/>
        </p:nvSpPr>
        <p:spPr>
          <a:xfrm>
            <a:off x="4695669" y="1803957"/>
            <a:ext cx="2795642" cy="468233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20000"/>
          </a:bodyPr>
          <a:lstStyle>
            <a:lvl1pPr marL="0" indent="0" algn="l" defTabSz="457200" rtl="1" eaLnBrk="1" latinLnBrk="0" hangingPunct="1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600" kern="1200" cap="all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fa-IR" sz="2800" cap="none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B Titr" panose="00000700000000000000" pitchFamily="2" charset="-78"/>
              </a:rPr>
              <a:t>مجتمع آموزشی عروج</a:t>
            </a:r>
            <a:endParaRPr lang="en-US" sz="2800" cap="none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26723068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A7B8D3-804A-4D00-8A00-C06FCAC8F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fa-IR" sz="4000" b="1" cap="none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cs typeface="B Titr" panose="00000700000000000000" pitchFamily="2" charset="-78"/>
              </a:rPr>
              <a:t>جلسه هجدهم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98A6EC4-E48E-4D73-BD90-5C04AFB32EB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33500" y="2671600"/>
            <a:ext cx="4762500" cy="2295525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39123F3-F6C3-4F75-B543-7970756F3007}"/>
              </a:ext>
            </a:extLst>
          </p:cNvPr>
          <p:cNvSpPr txBox="1"/>
          <p:nvPr/>
        </p:nvSpPr>
        <p:spPr>
          <a:xfrm>
            <a:off x="6673763" y="2671600"/>
            <a:ext cx="4762500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fa-IR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آشنایی با سیستم ساخت سوال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fa-IR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کار با قابلیت </a:t>
            </a:r>
            <a:r>
              <a:rPr lang="en-US" sz="2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FreeForm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 Question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fa-IR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سوالات فرم آزاد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815B7A7-9CF4-40BA-ACCF-B159332C86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1813" y="478601"/>
            <a:ext cx="2012300" cy="1473003"/>
          </a:xfrm>
          <a:prstGeom prst="rect">
            <a:avLst/>
          </a:prstGeom>
        </p:spPr>
      </p:pic>
      <p:sp>
        <p:nvSpPr>
          <p:cNvPr id="8" name="Subtitle 2">
            <a:extLst>
              <a:ext uri="{FF2B5EF4-FFF2-40B4-BE49-F238E27FC236}">
                <a16:creationId xmlns:a16="http://schemas.microsoft.com/office/drawing/2014/main" id="{28CB5B63-588A-4928-A99E-C8A257ED6DAC}"/>
              </a:ext>
            </a:extLst>
          </p:cNvPr>
          <p:cNvSpPr txBox="1">
            <a:spLocks/>
          </p:cNvSpPr>
          <p:nvPr/>
        </p:nvSpPr>
        <p:spPr>
          <a:xfrm>
            <a:off x="4695669" y="1803957"/>
            <a:ext cx="2795642" cy="468233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20000"/>
          </a:bodyPr>
          <a:lstStyle>
            <a:lvl1pPr marL="0" indent="0" algn="l" defTabSz="457200" rtl="1" eaLnBrk="1" latinLnBrk="0" hangingPunct="1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600" kern="1200" cap="all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fa-IR" sz="2800" cap="none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B Titr" panose="00000700000000000000" pitchFamily="2" charset="-78"/>
              </a:rPr>
              <a:t>مجتمع آموزشی عروج</a:t>
            </a:r>
            <a:endParaRPr lang="en-US" sz="2800" cap="none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9421666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A7B8D3-804A-4D00-8A00-C06FCAC8F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fa-IR" sz="4000" b="1" cap="none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cs typeface="B Titr" panose="00000700000000000000" pitchFamily="2" charset="-78"/>
              </a:rPr>
              <a:t>جلسه اول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98A6EC4-E48E-4D73-BD90-5C04AFB32EB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33500" y="2671600"/>
            <a:ext cx="4762500" cy="2295525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39123F3-F6C3-4F75-B543-7970756F3007}"/>
              </a:ext>
            </a:extLst>
          </p:cNvPr>
          <p:cNvSpPr txBox="1"/>
          <p:nvPr/>
        </p:nvSpPr>
        <p:spPr>
          <a:xfrm>
            <a:off x="6673763" y="2671600"/>
            <a:ext cx="4762500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fa-IR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معرفی نرم افزار </a:t>
            </a:r>
            <a:r>
              <a:rPr lang="fa-IR" sz="2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استوری</a:t>
            </a:r>
            <a:r>
              <a:rPr lang="fa-IR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 لاین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fa-IR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آموزش نصب و راه اندازی نرم افزار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7FB7534-0881-488A-AA17-92091E8DE5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1813" y="478601"/>
            <a:ext cx="2012300" cy="1473003"/>
          </a:xfrm>
          <a:prstGeom prst="rect">
            <a:avLst/>
          </a:prstGeom>
        </p:spPr>
      </p:pic>
      <p:sp>
        <p:nvSpPr>
          <p:cNvPr id="8" name="Subtitle 2">
            <a:extLst>
              <a:ext uri="{FF2B5EF4-FFF2-40B4-BE49-F238E27FC236}">
                <a16:creationId xmlns:a16="http://schemas.microsoft.com/office/drawing/2014/main" id="{6CA722DD-FC97-4D07-95E4-C95A8F3A5612}"/>
              </a:ext>
            </a:extLst>
          </p:cNvPr>
          <p:cNvSpPr txBox="1">
            <a:spLocks/>
          </p:cNvSpPr>
          <p:nvPr/>
        </p:nvSpPr>
        <p:spPr>
          <a:xfrm>
            <a:off x="4695669" y="1803957"/>
            <a:ext cx="2795642" cy="468233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20000"/>
          </a:bodyPr>
          <a:lstStyle>
            <a:lvl1pPr marL="0" indent="0" algn="l" defTabSz="457200" rtl="1" eaLnBrk="1" latinLnBrk="0" hangingPunct="1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600" kern="1200" cap="all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fa-IR" sz="2800" cap="none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B Titr" panose="00000700000000000000" pitchFamily="2" charset="-78"/>
              </a:rPr>
              <a:t>مجتمع آموزشی عروج</a:t>
            </a:r>
            <a:endParaRPr lang="en-US" sz="2800" cap="none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64298106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A7B8D3-804A-4D00-8A00-C06FCAC8F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fa-IR" sz="4000" b="1" cap="none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cs typeface="B Titr" panose="00000700000000000000" pitchFamily="2" charset="-78"/>
              </a:rPr>
              <a:t>جلسه نوزدهم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98A6EC4-E48E-4D73-BD90-5C04AFB32EB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33500" y="2671600"/>
            <a:ext cx="4762500" cy="2295525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39123F3-F6C3-4F75-B543-7970756F3007}"/>
              </a:ext>
            </a:extLst>
          </p:cNvPr>
          <p:cNvSpPr txBox="1"/>
          <p:nvPr/>
        </p:nvSpPr>
        <p:spPr>
          <a:xfrm>
            <a:off x="6673763" y="2671600"/>
            <a:ext cx="4762500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fa-IR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آموزش ساخت بانک سوالات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Question Banks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fa-IR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آموزش ساخت کارنامه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Results</a:t>
            </a:r>
            <a:endParaRPr lang="fa-IR" sz="2400" b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  <a:cs typeface="B Nazanin" panose="00000400000000000000" pitchFamily="2" charset="-78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DA1087F-2C14-4AE6-8285-276DDBF956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1813" y="478601"/>
            <a:ext cx="2012300" cy="1473003"/>
          </a:xfrm>
          <a:prstGeom prst="rect">
            <a:avLst/>
          </a:prstGeom>
        </p:spPr>
      </p:pic>
      <p:sp>
        <p:nvSpPr>
          <p:cNvPr id="8" name="Subtitle 2">
            <a:extLst>
              <a:ext uri="{FF2B5EF4-FFF2-40B4-BE49-F238E27FC236}">
                <a16:creationId xmlns:a16="http://schemas.microsoft.com/office/drawing/2014/main" id="{CC3CAB5A-EA75-46B0-8D50-8EF2B27A4D96}"/>
              </a:ext>
            </a:extLst>
          </p:cNvPr>
          <p:cNvSpPr txBox="1">
            <a:spLocks/>
          </p:cNvSpPr>
          <p:nvPr/>
        </p:nvSpPr>
        <p:spPr>
          <a:xfrm>
            <a:off x="4695669" y="1803957"/>
            <a:ext cx="2795642" cy="468233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20000"/>
          </a:bodyPr>
          <a:lstStyle>
            <a:lvl1pPr marL="0" indent="0" algn="l" defTabSz="457200" rtl="1" eaLnBrk="1" latinLnBrk="0" hangingPunct="1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600" kern="1200" cap="all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fa-IR" sz="2800" cap="none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B Titr" panose="00000700000000000000" pitchFamily="2" charset="-78"/>
              </a:rPr>
              <a:t>مجتمع آموزشی عروج</a:t>
            </a:r>
            <a:endParaRPr lang="en-US" sz="2800" cap="none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79147750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A7B8D3-804A-4D00-8A00-C06FCAC8F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fa-IR" sz="4000" b="1" cap="none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cs typeface="B Titr" panose="00000700000000000000" pitchFamily="2" charset="-78"/>
              </a:rPr>
              <a:t>جلسه بیستم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98A6EC4-E48E-4D73-BD90-5C04AFB32EB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33500" y="2671600"/>
            <a:ext cx="4762500" cy="2295525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39123F3-F6C3-4F75-B543-7970756F3007}"/>
              </a:ext>
            </a:extLst>
          </p:cNvPr>
          <p:cNvSpPr txBox="1"/>
          <p:nvPr/>
        </p:nvSpPr>
        <p:spPr>
          <a:xfrm>
            <a:off x="6096000" y="2671600"/>
            <a:ext cx="5340263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fa-IR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آشنایی با منو 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design</a:t>
            </a:r>
            <a:r>
              <a:rPr lang="fa-IR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 و قابلیت های آن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fa-IR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آشنایی با منو 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Transitions</a:t>
            </a:r>
            <a:r>
              <a:rPr lang="fa-IR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 و قابلیت های آن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fa-IR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آشنایی با منو 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Animations</a:t>
            </a:r>
            <a:r>
              <a:rPr lang="fa-IR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 و قابلیت های آن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endParaRPr lang="fa-IR" sz="2400" b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  <a:cs typeface="B Nazanin" panose="00000400000000000000" pitchFamily="2" charset="-78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B3EC362-4310-44F9-8ADE-7F2C567A45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1813" y="478601"/>
            <a:ext cx="2012300" cy="1473003"/>
          </a:xfrm>
          <a:prstGeom prst="rect">
            <a:avLst/>
          </a:prstGeom>
        </p:spPr>
      </p:pic>
      <p:sp>
        <p:nvSpPr>
          <p:cNvPr id="8" name="Subtitle 2">
            <a:extLst>
              <a:ext uri="{FF2B5EF4-FFF2-40B4-BE49-F238E27FC236}">
                <a16:creationId xmlns:a16="http://schemas.microsoft.com/office/drawing/2014/main" id="{13E3D298-3226-46DB-A2C9-97B1F62BBAB2}"/>
              </a:ext>
            </a:extLst>
          </p:cNvPr>
          <p:cNvSpPr txBox="1">
            <a:spLocks/>
          </p:cNvSpPr>
          <p:nvPr/>
        </p:nvSpPr>
        <p:spPr>
          <a:xfrm>
            <a:off x="4695669" y="1803957"/>
            <a:ext cx="2795642" cy="468233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20000"/>
          </a:bodyPr>
          <a:lstStyle>
            <a:lvl1pPr marL="0" indent="0" algn="l" defTabSz="457200" rtl="1" eaLnBrk="1" latinLnBrk="0" hangingPunct="1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600" kern="1200" cap="all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fa-IR" sz="2800" cap="none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B Titr" panose="00000700000000000000" pitchFamily="2" charset="-78"/>
              </a:rPr>
              <a:t>مجتمع آموزشی عروج</a:t>
            </a:r>
            <a:endParaRPr lang="en-US" sz="2800" cap="none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0043338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A7B8D3-804A-4D00-8A00-C06FCAC8F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fa-IR" sz="4000" b="1" cap="none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cs typeface="B Titr" panose="00000700000000000000" pitchFamily="2" charset="-78"/>
              </a:rPr>
              <a:t>جلسه بیست و یکم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98A6EC4-E48E-4D73-BD90-5C04AFB32EB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33500" y="2671600"/>
            <a:ext cx="4762500" cy="2295525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39123F3-F6C3-4F75-B543-7970756F3007}"/>
              </a:ext>
            </a:extLst>
          </p:cNvPr>
          <p:cNvSpPr txBox="1"/>
          <p:nvPr/>
        </p:nvSpPr>
        <p:spPr>
          <a:xfrm>
            <a:off x="6096000" y="2671600"/>
            <a:ext cx="5340263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fa-IR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آشنایی با 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Publish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fa-IR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تنظیم های 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Player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fa-IR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خروجی گرفتن از فایل پروژه جهت ارائه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8DDB6E8-944D-4D71-BDDD-F195B95FA9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1813" y="478601"/>
            <a:ext cx="2012300" cy="1473003"/>
          </a:xfrm>
          <a:prstGeom prst="rect">
            <a:avLst/>
          </a:prstGeom>
        </p:spPr>
      </p:pic>
      <p:sp>
        <p:nvSpPr>
          <p:cNvPr id="8" name="Subtitle 2">
            <a:extLst>
              <a:ext uri="{FF2B5EF4-FFF2-40B4-BE49-F238E27FC236}">
                <a16:creationId xmlns:a16="http://schemas.microsoft.com/office/drawing/2014/main" id="{7DC71D14-7B2F-4593-80DC-E31003392FF9}"/>
              </a:ext>
            </a:extLst>
          </p:cNvPr>
          <p:cNvSpPr txBox="1">
            <a:spLocks/>
          </p:cNvSpPr>
          <p:nvPr/>
        </p:nvSpPr>
        <p:spPr>
          <a:xfrm>
            <a:off x="4695669" y="1803957"/>
            <a:ext cx="2795642" cy="468233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20000"/>
          </a:bodyPr>
          <a:lstStyle>
            <a:lvl1pPr marL="0" indent="0" algn="l" defTabSz="457200" rtl="1" eaLnBrk="1" latinLnBrk="0" hangingPunct="1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600" kern="1200" cap="all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fa-IR" sz="2800" cap="none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B Titr" panose="00000700000000000000" pitchFamily="2" charset="-78"/>
              </a:rPr>
              <a:t>مجتمع آموزشی عروج</a:t>
            </a:r>
            <a:endParaRPr lang="en-US" sz="2800" cap="none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82614383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65F1CFA-CAD5-44A5-8281-25A5C11A00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6473" y="1533497"/>
            <a:ext cx="5378286" cy="532450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10E145D-3166-4D89-8B9B-66C8DB5A80B2}"/>
              </a:ext>
            </a:extLst>
          </p:cNvPr>
          <p:cNvSpPr txBox="1"/>
          <p:nvPr/>
        </p:nvSpPr>
        <p:spPr>
          <a:xfrm>
            <a:off x="5969726" y="3185155"/>
            <a:ext cx="4885508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fa-IR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با آرزوی موفقیت و سلامتی برای شما</a:t>
            </a:r>
          </a:p>
          <a:p>
            <a:pPr algn="r" rtl="1"/>
            <a:endParaRPr lang="fa-IR" sz="2400" b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  <a:cs typeface="B Nazanin" panose="00000400000000000000" pitchFamily="2" charset="-78"/>
            </a:endParaRPr>
          </a:p>
          <a:p>
            <a:pPr rtl="1"/>
            <a:r>
              <a:rPr lang="fa-IR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موفق باشید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6A42B52-CE21-43B0-A271-391F472738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1813" y="478601"/>
            <a:ext cx="2012300" cy="1473003"/>
          </a:xfrm>
          <a:prstGeom prst="rect">
            <a:avLst/>
          </a:prstGeom>
        </p:spPr>
      </p:pic>
      <p:sp>
        <p:nvSpPr>
          <p:cNvPr id="7" name="Subtitle 2">
            <a:extLst>
              <a:ext uri="{FF2B5EF4-FFF2-40B4-BE49-F238E27FC236}">
                <a16:creationId xmlns:a16="http://schemas.microsoft.com/office/drawing/2014/main" id="{621E762A-9D1B-4FC2-8AD5-B179842E70EC}"/>
              </a:ext>
            </a:extLst>
          </p:cNvPr>
          <p:cNvSpPr txBox="1">
            <a:spLocks/>
          </p:cNvSpPr>
          <p:nvPr/>
        </p:nvSpPr>
        <p:spPr>
          <a:xfrm>
            <a:off x="4695669" y="1803957"/>
            <a:ext cx="2795642" cy="468233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20000"/>
          </a:bodyPr>
          <a:lstStyle>
            <a:lvl1pPr marL="0" indent="0" algn="l" defTabSz="457200" rtl="1" eaLnBrk="1" latinLnBrk="0" hangingPunct="1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600" kern="1200" cap="all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fa-IR" sz="2800" cap="none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B Titr" panose="00000700000000000000" pitchFamily="2" charset="-78"/>
              </a:rPr>
              <a:t>مجتمع آموزشی عروج</a:t>
            </a:r>
            <a:endParaRPr lang="en-US" sz="2800" cap="none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072951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A7B8D3-804A-4D00-8A00-C06FCAC8F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fa-IR" sz="4000" b="1" cap="none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cs typeface="B Titr" panose="00000700000000000000" pitchFamily="2" charset="-78"/>
              </a:rPr>
              <a:t>جلسه دوم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98A6EC4-E48E-4D73-BD90-5C04AFB32EB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33500" y="2671600"/>
            <a:ext cx="4762500" cy="2295525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39123F3-F6C3-4F75-B543-7970756F3007}"/>
              </a:ext>
            </a:extLst>
          </p:cNvPr>
          <p:cNvSpPr txBox="1"/>
          <p:nvPr/>
        </p:nvSpPr>
        <p:spPr>
          <a:xfrm>
            <a:off x="6673763" y="2671600"/>
            <a:ext cx="4762500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fa-IR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آشنایی با </a:t>
            </a:r>
            <a:r>
              <a:rPr lang="fa-IR" sz="2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منوهای</a:t>
            </a:r>
            <a:r>
              <a:rPr lang="fa-IR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 نرم افزار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fa-IR" sz="2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پیمایش</a:t>
            </a:r>
            <a:r>
              <a:rPr lang="fa-IR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 در محیط نرم افزار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Import File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Save and Save As</a:t>
            </a:r>
            <a:endParaRPr lang="fa-IR" sz="2400" b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  <a:cs typeface="B Nazanin" panose="00000400000000000000" pitchFamily="2" charset="-78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332A8FF-7DB9-4192-AF28-3B98347FE44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1813" y="478601"/>
            <a:ext cx="2012300" cy="1473003"/>
          </a:xfrm>
          <a:prstGeom prst="rect">
            <a:avLst/>
          </a:prstGeom>
        </p:spPr>
      </p:pic>
      <p:sp>
        <p:nvSpPr>
          <p:cNvPr id="8" name="Subtitle 2">
            <a:extLst>
              <a:ext uri="{FF2B5EF4-FFF2-40B4-BE49-F238E27FC236}">
                <a16:creationId xmlns:a16="http://schemas.microsoft.com/office/drawing/2014/main" id="{50CB5F48-9BA9-4F29-8759-8F87CE81A31C}"/>
              </a:ext>
            </a:extLst>
          </p:cNvPr>
          <p:cNvSpPr txBox="1">
            <a:spLocks/>
          </p:cNvSpPr>
          <p:nvPr/>
        </p:nvSpPr>
        <p:spPr>
          <a:xfrm>
            <a:off x="4695669" y="1803957"/>
            <a:ext cx="2795642" cy="468233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20000"/>
          </a:bodyPr>
          <a:lstStyle>
            <a:lvl1pPr marL="0" indent="0" algn="l" defTabSz="457200" rtl="1" eaLnBrk="1" latinLnBrk="0" hangingPunct="1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600" kern="1200" cap="all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fa-IR" sz="2800" cap="none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B Titr" panose="00000700000000000000" pitchFamily="2" charset="-78"/>
              </a:rPr>
              <a:t>مجتمع آموزشی عروج</a:t>
            </a:r>
            <a:endParaRPr lang="en-US" sz="2800" cap="none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8060777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A7B8D3-804A-4D00-8A00-C06FCAC8F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fa-IR" sz="4000" b="1" cap="none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cs typeface="B Titr" panose="00000700000000000000" pitchFamily="2" charset="-78"/>
              </a:rPr>
              <a:t>جلسه سوم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98A6EC4-E48E-4D73-BD90-5C04AFB32EB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33500" y="2671600"/>
            <a:ext cx="4762500" cy="2295525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39123F3-F6C3-4F75-B543-7970756F3007}"/>
              </a:ext>
            </a:extLst>
          </p:cNvPr>
          <p:cNvSpPr txBox="1"/>
          <p:nvPr/>
        </p:nvSpPr>
        <p:spPr>
          <a:xfrm>
            <a:off x="6673763" y="2671600"/>
            <a:ext cx="4762500" cy="19389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Ribbon Area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Story View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fa-IR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آشنایی با 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Scene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fa-IR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آشنایی با 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Slide</a:t>
            </a:r>
            <a:endParaRPr lang="fa-IR" sz="2400" b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  <a:cs typeface="B Nazanin" panose="00000400000000000000" pitchFamily="2" charset="-78"/>
            </a:endParaRP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fa-IR" sz="2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تنظیمات</a:t>
            </a:r>
            <a:r>
              <a:rPr lang="fa-IR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 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Slide</a:t>
            </a:r>
            <a:endParaRPr lang="fa-IR" sz="2400" b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  <a:cs typeface="B Nazanin" panose="00000400000000000000" pitchFamily="2" charset="-78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B492E15-092A-472F-A207-9F8AEEA87A5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1813" y="478601"/>
            <a:ext cx="2012300" cy="1473003"/>
          </a:xfrm>
          <a:prstGeom prst="rect">
            <a:avLst/>
          </a:prstGeom>
        </p:spPr>
      </p:pic>
      <p:sp>
        <p:nvSpPr>
          <p:cNvPr id="8" name="Subtitle 2">
            <a:extLst>
              <a:ext uri="{FF2B5EF4-FFF2-40B4-BE49-F238E27FC236}">
                <a16:creationId xmlns:a16="http://schemas.microsoft.com/office/drawing/2014/main" id="{986CB9C2-7D35-494F-B797-2C95051A8364}"/>
              </a:ext>
            </a:extLst>
          </p:cNvPr>
          <p:cNvSpPr txBox="1">
            <a:spLocks/>
          </p:cNvSpPr>
          <p:nvPr/>
        </p:nvSpPr>
        <p:spPr>
          <a:xfrm>
            <a:off x="4695669" y="1803957"/>
            <a:ext cx="2795642" cy="468233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20000"/>
          </a:bodyPr>
          <a:lstStyle>
            <a:lvl1pPr marL="0" indent="0" algn="l" defTabSz="457200" rtl="1" eaLnBrk="1" latinLnBrk="0" hangingPunct="1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600" kern="1200" cap="all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fa-IR" sz="2800" cap="none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B Titr" panose="00000700000000000000" pitchFamily="2" charset="-78"/>
              </a:rPr>
              <a:t>مجتمع آموزشی عروج</a:t>
            </a:r>
            <a:endParaRPr lang="en-US" sz="2800" cap="none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7169313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A7B8D3-804A-4D00-8A00-C06FCAC8F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fa-IR" sz="4000" b="1" cap="none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cs typeface="B Titr" panose="00000700000000000000" pitchFamily="2" charset="-78"/>
              </a:rPr>
              <a:t>جلسه چهارم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98A6EC4-E48E-4D73-BD90-5C04AFB32EB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33500" y="2671600"/>
            <a:ext cx="4762500" cy="2295525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39123F3-F6C3-4F75-B543-7970756F3007}"/>
              </a:ext>
            </a:extLst>
          </p:cNvPr>
          <p:cNvSpPr txBox="1"/>
          <p:nvPr/>
        </p:nvSpPr>
        <p:spPr>
          <a:xfrm>
            <a:off x="6673763" y="2671600"/>
            <a:ext cx="4762500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fa-IR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آشنایی با منوی 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Trigger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fa-IR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استفاده از 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Character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fa-IR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ابزار 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Web Object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fa-IR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قابلیت 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Hyperlink</a:t>
            </a:r>
            <a:endParaRPr lang="fa-IR" sz="2400" b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  <a:cs typeface="B Nazanin" panose="00000400000000000000" pitchFamily="2" charset="-78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6CE09DE-087B-4D6E-9E46-DE883B6163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1813" y="478601"/>
            <a:ext cx="2012300" cy="1473003"/>
          </a:xfrm>
          <a:prstGeom prst="rect">
            <a:avLst/>
          </a:prstGeom>
        </p:spPr>
      </p:pic>
      <p:sp>
        <p:nvSpPr>
          <p:cNvPr id="8" name="Subtitle 2">
            <a:extLst>
              <a:ext uri="{FF2B5EF4-FFF2-40B4-BE49-F238E27FC236}">
                <a16:creationId xmlns:a16="http://schemas.microsoft.com/office/drawing/2014/main" id="{BB1A063E-FDC9-4EE3-ACBB-8F654B76F5CB}"/>
              </a:ext>
            </a:extLst>
          </p:cNvPr>
          <p:cNvSpPr txBox="1">
            <a:spLocks/>
          </p:cNvSpPr>
          <p:nvPr/>
        </p:nvSpPr>
        <p:spPr>
          <a:xfrm>
            <a:off x="4695669" y="1803957"/>
            <a:ext cx="2795642" cy="468233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20000"/>
          </a:bodyPr>
          <a:lstStyle>
            <a:lvl1pPr marL="0" indent="0" algn="l" defTabSz="457200" rtl="1" eaLnBrk="1" latinLnBrk="0" hangingPunct="1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600" kern="1200" cap="all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fa-IR" sz="2800" cap="none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B Titr" panose="00000700000000000000" pitchFamily="2" charset="-78"/>
              </a:rPr>
              <a:t>مجتمع آموزشی عروج</a:t>
            </a:r>
            <a:endParaRPr lang="en-US" sz="2800" cap="none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1857794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A7B8D3-804A-4D00-8A00-C06FCAC8F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fa-IR" sz="4000" b="1" cap="none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cs typeface="B Titr" panose="00000700000000000000" pitchFamily="2" charset="-78"/>
              </a:rPr>
              <a:t>جلسه پنجم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98A6EC4-E48E-4D73-BD90-5C04AFB32EB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33500" y="2671600"/>
            <a:ext cx="4762500" cy="2295525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39123F3-F6C3-4F75-B543-7970756F3007}"/>
              </a:ext>
            </a:extLst>
          </p:cNvPr>
          <p:cNvSpPr txBox="1"/>
          <p:nvPr/>
        </p:nvSpPr>
        <p:spPr>
          <a:xfrm>
            <a:off x="6673763" y="2671600"/>
            <a:ext cx="4762500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fa-IR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کار با لایه ها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Slide Layer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fa-IR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قابلیت 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Audio</a:t>
            </a:r>
            <a:endParaRPr lang="fa-IR" sz="2400" b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  <a:cs typeface="B Nazanin" panose="00000400000000000000" pitchFamily="2" charset="-78"/>
            </a:endParaRP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fa-IR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آشنایی با 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Time Line</a:t>
            </a:r>
            <a:endParaRPr lang="fa-IR" sz="2400" b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  <a:cs typeface="B Nazanin" panose="00000400000000000000" pitchFamily="2" charset="-78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EE874D3-97D7-4E52-AC22-F3C441DCB9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1813" y="478601"/>
            <a:ext cx="2012300" cy="1473003"/>
          </a:xfrm>
          <a:prstGeom prst="rect">
            <a:avLst/>
          </a:prstGeom>
        </p:spPr>
      </p:pic>
      <p:sp>
        <p:nvSpPr>
          <p:cNvPr id="8" name="Subtitle 2">
            <a:extLst>
              <a:ext uri="{FF2B5EF4-FFF2-40B4-BE49-F238E27FC236}">
                <a16:creationId xmlns:a16="http://schemas.microsoft.com/office/drawing/2014/main" id="{B405F2CC-4FF8-4472-96DE-6744FF2A9608}"/>
              </a:ext>
            </a:extLst>
          </p:cNvPr>
          <p:cNvSpPr txBox="1">
            <a:spLocks/>
          </p:cNvSpPr>
          <p:nvPr/>
        </p:nvSpPr>
        <p:spPr>
          <a:xfrm>
            <a:off x="4695669" y="1803957"/>
            <a:ext cx="2795642" cy="468233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20000"/>
          </a:bodyPr>
          <a:lstStyle>
            <a:lvl1pPr marL="0" indent="0" algn="l" defTabSz="457200" rtl="1" eaLnBrk="1" latinLnBrk="0" hangingPunct="1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600" kern="1200" cap="all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fa-IR" sz="2800" cap="none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B Titr" panose="00000700000000000000" pitchFamily="2" charset="-78"/>
              </a:rPr>
              <a:t>مجتمع آموزشی عروج</a:t>
            </a:r>
            <a:endParaRPr lang="en-US" sz="2800" cap="none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949398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A7B8D3-804A-4D00-8A00-C06FCAC8F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fa-IR" sz="4000" b="1" cap="none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cs typeface="B Titr" panose="00000700000000000000" pitchFamily="2" charset="-78"/>
              </a:rPr>
              <a:t>جلسه ششم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98A6EC4-E48E-4D73-BD90-5C04AFB32EB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33500" y="2671600"/>
            <a:ext cx="4762500" cy="2295525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39123F3-F6C3-4F75-B543-7970756F3007}"/>
              </a:ext>
            </a:extLst>
          </p:cNvPr>
          <p:cNvSpPr txBox="1"/>
          <p:nvPr/>
        </p:nvSpPr>
        <p:spPr>
          <a:xfrm>
            <a:off x="6673763" y="2671600"/>
            <a:ext cx="4762500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fa-IR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آموزش کار با 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States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fa-IR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ترکیب قابلیت های:</a:t>
            </a:r>
          </a:p>
          <a:p>
            <a:pPr rtl="1"/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Trigger, Layer, States</a:t>
            </a:r>
            <a:endParaRPr lang="fa-IR" sz="2400" b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  <a:cs typeface="B Nazanin" panose="00000400000000000000" pitchFamily="2" charset="-78"/>
            </a:endParaRP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fa-IR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آشنایی با قابلیت 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Picture Tools</a:t>
            </a:r>
            <a:endParaRPr lang="fa-IR" sz="2400" b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  <a:cs typeface="B Nazanin" panose="00000400000000000000" pitchFamily="2" charset="-78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76F25E4-4C7A-48CE-A8B8-B1F71D37C9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1813" y="478601"/>
            <a:ext cx="2012300" cy="1473003"/>
          </a:xfrm>
          <a:prstGeom prst="rect">
            <a:avLst/>
          </a:prstGeom>
        </p:spPr>
      </p:pic>
      <p:sp>
        <p:nvSpPr>
          <p:cNvPr id="8" name="Subtitle 2">
            <a:extLst>
              <a:ext uri="{FF2B5EF4-FFF2-40B4-BE49-F238E27FC236}">
                <a16:creationId xmlns:a16="http://schemas.microsoft.com/office/drawing/2014/main" id="{83E85CE3-256A-492B-850B-80F59AE61FE5}"/>
              </a:ext>
            </a:extLst>
          </p:cNvPr>
          <p:cNvSpPr txBox="1">
            <a:spLocks/>
          </p:cNvSpPr>
          <p:nvPr/>
        </p:nvSpPr>
        <p:spPr>
          <a:xfrm>
            <a:off x="4695669" y="1803957"/>
            <a:ext cx="2795642" cy="468233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20000"/>
          </a:bodyPr>
          <a:lstStyle>
            <a:lvl1pPr marL="0" indent="0" algn="l" defTabSz="457200" rtl="1" eaLnBrk="1" latinLnBrk="0" hangingPunct="1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600" kern="1200" cap="all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fa-IR" sz="2800" cap="none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B Titr" panose="00000700000000000000" pitchFamily="2" charset="-78"/>
              </a:rPr>
              <a:t>مجتمع آموزشی عروج</a:t>
            </a:r>
            <a:endParaRPr lang="en-US" sz="2800" cap="none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5245261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A7B8D3-804A-4D00-8A00-C06FCAC8F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fa-IR" sz="4000" b="1" cap="none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cs typeface="B Titr" panose="00000700000000000000" pitchFamily="2" charset="-78"/>
              </a:rPr>
              <a:t>جلسه هفتم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98A6EC4-E48E-4D73-BD90-5C04AFB32EB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33500" y="2671600"/>
            <a:ext cx="4762500" cy="2295525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39123F3-F6C3-4F75-B543-7970756F3007}"/>
              </a:ext>
            </a:extLst>
          </p:cNvPr>
          <p:cNvSpPr txBox="1"/>
          <p:nvPr/>
        </p:nvSpPr>
        <p:spPr>
          <a:xfrm>
            <a:off x="6673763" y="2671600"/>
            <a:ext cx="4762500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fa-IR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ساخت 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Character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fa-IR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قابلیت 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Caption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fa-IR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استفاده از 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Time Line</a:t>
            </a:r>
            <a:endParaRPr lang="fa-IR" sz="2400" b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  <a:cs typeface="B Nazanin" panose="00000400000000000000" pitchFamily="2" charset="-78"/>
            </a:endParaRP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fa-IR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قابلیت 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Audio</a:t>
            </a:r>
            <a:endParaRPr lang="fa-IR" sz="2400" b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  <a:cs typeface="B Nazanin" panose="00000400000000000000" pitchFamily="2" charset="-78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93CF9AE-5EC5-4ADA-B90F-A48DA8432C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1813" y="478601"/>
            <a:ext cx="2012300" cy="1473003"/>
          </a:xfrm>
          <a:prstGeom prst="rect">
            <a:avLst/>
          </a:prstGeom>
        </p:spPr>
      </p:pic>
      <p:sp>
        <p:nvSpPr>
          <p:cNvPr id="8" name="Subtitle 2">
            <a:extLst>
              <a:ext uri="{FF2B5EF4-FFF2-40B4-BE49-F238E27FC236}">
                <a16:creationId xmlns:a16="http://schemas.microsoft.com/office/drawing/2014/main" id="{77068417-D638-44C6-9D90-0D588E78F4E0}"/>
              </a:ext>
            </a:extLst>
          </p:cNvPr>
          <p:cNvSpPr txBox="1">
            <a:spLocks/>
          </p:cNvSpPr>
          <p:nvPr/>
        </p:nvSpPr>
        <p:spPr>
          <a:xfrm>
            <a:off x="4695669" y="1803957"/>
            <a:ext cx="2795642" cy="468233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20000"/>
          </a:bodyPr>
          <a:lstStyle>
            <a:lvl1pPr marL="0" indent="0" algn="l" defTabSz="457200" rtl="1" eaLnBrk="1" latinLnBrk="0" hangingPunct="1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600" kern="1200" cap="all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fa-IR" sz="2800" cap="none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B Titr" panose="00000700000000000000" pitchFamily="2" charset="-78"/>
              </a:rPr>
              <a:t>مجتمع آموزشی عروج</a:t>
            </a:r>
            <a:endParaRPr lang="en-US" sz="2800" cap="none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7842606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A7B8D3-804A-4D00-8A00-C06FCAC8F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fa-IR" sz="4000" b="1" cap="none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cs typeface="B Titr" panose="00000700000000000000" pitchFamily="2" charset="-78"/>
              </a:rPr>
              <a:t>جلسه هشتم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98A6EC4-E48E-4D73-BD90-5C04AFB32EB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33500" y="2671600"/>
            <a:ext cx="4762500" cy="2295525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39123F3-F6C3-4F75-B543-7970756F3007}"/>
              </a:ext>
            </a:extLst>
          </p:cNvPr>
          <p:cNvSpPr txBox="1"/>
          <p:nvPr/>
        </p:nvSpPr>
        <p:spPr>
          <a:xfrm>
            <a:off x="6673763" y="2671600"/>
            <a:ext cx="4762500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fa-IR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اضافه کردن یک فایل ویدئویی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fa-IR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ویرایش فایل های ویدئویی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fa-IR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قابلیت 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Caption</a:t>
            </a:r>
            <a:r>
              <a:rPr lang="fa-IR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B Nazanin" panose="00000400000000000000" pitchFamily="2" charset="-78"/>
              </a:rPr>
              <a:t> در ویدئو ها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1110AA6-D62D-468D-A23C-5FCF02E4ED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1813" y="478601"/>
            <a:ext cx="2012300" cy="1473003"/>
          </a:xfrm>
          <a:prstGeom prst="rect">
            <a:avLst/>
          </a:prstGeom>
        </p:spPr>
      </p:pic>
      <p:sp>
        <p:nvSpPr>
          <p:cNvPr id="8" name="Subtitle 2">
            <a:extLst>
              <a:ext uri="{FF2B5EF4-FFF2-40B4-BE49-F238E27FC236}">
                <a16:creationId xmlns:a16="http://schemas.microsoft.com/office/drawing/2014/main" id="{85F18658-877A-4EB8-8852-61B9BF4B640C}"/>
              </a:ext>
            </a:extLst>
          </p:cNvPr>
          <p:cNvSpPr txBox="1">
            <a:spLocks/>
          </p:cNvSpPr>
          <p:nvPr/>
        </p:nvSpPr>
        <p:spPr>
          <a:xfrm>
            <a:off x="4695669" y="1803957"/>
            <a:ext cx="2795642" cy="468233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20000"/>
          </a:bodyPr>
          <a:lstStyle>
            <a:lvl1pPr marL="0" indent="0" algn="l" defTabSz="457200" rtl="1" eaLnBrk="1" latinLnBrk="0" hangingPunct="1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600" kern="1200" cap="all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fa-IR" sz="2800" cap="none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B Titr" panose="00000700000000000000" pitchFamily="2" charset="-78"/>
              </a:rPr>
              <a:t>مجتمع آموزشی عروج</a:t>
            </a:r>
            <a:endParaRPr lang="en-US" sz="2800" cap="none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503550955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VTI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Dividend">
      <a:majorFont>
        <a:latin typeface="Franklin Gothic Demi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VTI" id="{97558BDE-0B66-457C-BB6F-7B1B22DAA9B8}" vid="{F53508A3-AC60-448A-AF37-934D5F1A0D5E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a410dd7f93c95333ffa1b60ed6adedd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a936d9baba76aa3866493feff160faab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27BD4C1-B6B1-4715-ABF9-E660A51A4EA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D289AE2-D2AE-49D1-AFAC-3A79F6794255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3.xml><?xml version="1.0" encoding="utf-8"?>
<ds:datastoreItem xmlns:ds="http://schemas.openxmlformats.org/officeDocument/2006/customXml" ds:itemID="{41E7CA09-9778-4414-AE97-8064B12DA30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{7EA1A298-85DC-45B7-8311-3798145914F9}tf33552983_win32</Template>
  <TotalTime>45</TotalTime>
  <Words>443</Words>
  <Application>Microsoft Office PowerPoint</Application>
  <PresentationFormat>Widescreen</PresentationFormat>
  <Paragraphs>122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Arial</vt:lpstr>
      <vt:lpstr>Arial</vt:lpstr>
      <vt:lpstr>Franklin Gothic Book</vt:lpstr>
      <vt:lpstr>Franklin Gothic Demi</vt:lpstr>
      <vt:lpstr>Wingdings 2</vt:lpstr>
      <vt:lpstr>DividendVTI</vt:lpstr>
      <vt:lpstr>Articulate Storyline 360</vt:lpstr>
      <vt:lpstr>جلسه اول</vt:lpstr>
      <vt:lpstr>جلسه دوم</vt:lpstr>
      <vt:lpstr>جلسه سوم</vt:lpstr>
      <vt:lpstr>جلسه چهارم</vt:lpstr>
      <vt:lpstr>جلسه پنجم</vt:lpstr>
      <vt:lpstr>جلسه ششم</vt:lpstr>
      <vt:lpstr>جلسه هفتم</vt:lpstr>
      <vt:lpstr>جلسه هشتم</vt:lpstr>
      <vt:lpstr>جلسه نهم</vt:lpstr>
      <vt:lpstr>جلسه دهم</vt:lpstr>
      <vt:lpstr>جلسه یازدهم</vt:lpstr>
      <vt:lpstr>جلسه دوازدهم</vt:lpstr>
      <vt:lpstr>جلسه سیزدهم</vt:lpstr>
      <vt:lpstr>جلسه چهاردهم</vt:lpstr>
      <vt:lpstr>جلسه پانزدهم</vt:lpstr>
      <vt:lpstr>جلسه شانزدهم</vt:lpstr>
      <vt:lpstr>جلسه هفدهم</vt:lpstr>
      <vt:lpstr>جلسه هجدهم</vt:lpstr>
      <vt:lpstr>جلسه نوزدهم</vt:lpstr>
      <vt:lpstr>جلسه بیستم</vt:lpstr>
      <vt:lpstr>جلسه بیست و یکم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Articulate Storyline 360</dc:title>
  <dc:creator>Abuzar GeramiZadeh</dc:creator>
  <cp:lastModifiedBy>Abuzar GeramiZadeh</cp:lastModifiedBy>
  <cp:revision>7</cp:revision>
  <dcterms:created xsi:type="dcterms:W3CDTF">2022-04-20T17:48:29Z</dcterms:created>
  <dcterms:modified xsi:type="dcterms:W3CDTF">2022-04-20T18:36:18Z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